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69" r:id="rId3"/>
    <p:sldId id="274" r:id="rId4"/>
    <p:sldId id="282" r:id="rId5"/>
    <p:sldId id="260" r:id="rId6"/>
    <p:sldId id="295" r:id="rId7"/>
    <p:sldId id="281" r:id="rId8"/>
    <p:sldId id="280" r:id="rId9"/>
    <p:sldId id="283" r:id="rId10"/>
    <p:sldId id="276" r:id="rId11"/>
    <p:sldId id="263" r:id="rId12"/>
    <p:sldId id="285" r:id="rId13"/>
    <p:sldId id="284" r:id="rId14"/>
    <p:sldId id="287" r:id="rId15"/>
    <p:sldId id="286" r:id="rId16"/>
    <p:sldId id="288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A59C0A5-8350-4928-8517-F841D15A1B7B}">
          <p14:sldIdLst>
            <p14:sldId id="258"/>
            <p14:sldId id="269"/>
            <p14:sldId id="274"/>
            <p14:sldId id="282"/>
            <p14:sldId id="260"/>
            <p14:sldId id="295"/>
            <p14:sldId id="281"/>
            <p14:sldId id="280"/>
            <p14:sldId id="283"/>
            <p14:sldId id="276"/>
            <p14:sldId id="263"/>
            <p14:sldId id="285"/>
            <p14:sldId id="284"/>
            <p14:sldId id="287"/>
            <p14:sldId id="286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70" autoAdjust="0"/>
  </p:normalViewPr>
  <p:slideViewPr>
    <p:cSldViewPr snapToGrid="0">
      <p:cViewPr>
        <p:scale>
          <a:sx n="125" d="100"/>
          <a:sy n="125" d="100"/>
        </p:scale>
        <p:origin x="360" y="-28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620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5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60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6947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5056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5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 work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6123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93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Task 1: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628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</a:rPr>
                      <m:t>Task</m:t>
                    </m:r>
                  </m:oMath>
                </a14:m>
                <a:r>
                  <a:rPr lang="en-US" altLang="zh-CN" dirty="0"/>
                  <a:t>2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b="0" i="0">
                    <a:latin typeface="Cambria Math" panose="02040503050406030204" pitchFamily="18" charset="0"/>
                  </a:rPr>
                  <a:t>𝑡_𝑖𝑗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is the golden similarity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432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Task 3: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355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069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660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261936" y="308328"/>
              <a:ext cx="1930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30465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2746" y="1619570"/>
            <a:ext cx="3944527" cy="3296252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F8F477F7-4847-491A-B004-0308CAF7CDFE}"/>
              </a:ext>
            </a:extLst>
          </p:cNvPr>
          <p:cNvSpPr txBox="1"/>
          <p:nvPr/>
        </p:nvSpPr>
        <p:spPr>
          <a:xfrm>
            <a:off x="10086230" y="5080364"/>
            <a:ext cx="10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彭展望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47D4DE-4B98-46F5-8D8C-96038B1FBB90}"/>
              </a:ext>
            </a:extLst>
          </p:cNvPr>
          <p:cNvSpPr txBox="1"/>
          <p:nvPr/>
        </p:nvSpPr>
        <p:spPr>
          <a:xfrm>
            <a:off x="4830418" y="5080364"/>
            <a:ext cx="709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https://github.com/thu-coai/HINT</a:t>
            </a:r>
            <a:endParaRPr lang="zh-CN" altLang="en-US" sz="1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71BEEFF-6B6B-4BD1-9D54-7B166AA1C4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30647" y="1607710"/>
            <a:ext cx="7944142" cy="256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D16FB9-7229-4B85-8A0D-F558A86F23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Dataset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162C59E-99EE-4EA5-8AAF-26F8754C0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50" y="2804160"/>
            <a:ext cx="7810986" cy="308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52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82BB4D6-7F0A-44F0-A202-398D120B4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72" y="1551604"/>
            <a:ext cx="8534400" cy="4536458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42E89F6-D0D4-40AB-BFF8-79620C2C7AB5}"/>
              </a:ext>
            </a:extLst>
          </p:cNvPr>
          <p:cNvSpPr/>
          <p:nvPr/>
        </p:nvSpPr>
        <p:spPr>
          <a:xfrm>
            <a:off x="8095168" y="2148763"/>
            <a:ext cx="4230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/>
              <a:t>UNION: an unreferenced metric for evaluating open-ended story generation.</a:t>
            </a:r>
            <a:r>
              <a:rPr lang="zh-CN" altLang="en-US" sz="1200" dirty="0"/>
              <a:t>（</a:t>
            </a:r>
            <a:r>
              <a:rPr lang="en-US" altLang="zh-CN" sz="1200" dirty="0"/>
              <a:t>EMNLP 2020</a:t>
            </a:r>
            <a:r>
              <a:rPr lang="zh-CN" altLang="en-US" sz="1200" dirty="0"/>
              <a:t>）</a:t>
            </a:r>
            <a:r>
              <a:rPr lang="en-US" altLang="zh-CN" sz="1200" dirty="0">
                <a:solidFill>
                  <a:srgbClr val="FF0000"/>
                </a:solidFill>
              </a:rPr>
              <a:t>Relatedness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BC4719-E74A-429A-95CF-33CCB5435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337" y="1517845"/>
            <a:ext cx="7516499" cy="45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0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4705D98-EAD2-4148-A9BB-E1FD343F8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321" y="1563114"/>
            <a:ext cx="4503358" cy="51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15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109E9B7-2045-41BE-8E6F-559F99EDD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7101"/>
            <a:ext cx="12192000" cy="50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50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DB3C9C5-9FD3-44DC-AF1D-F9615C8320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00" y="1944167"/>
            <a:ext cx="8705200" cy="442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66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31315B8-AB36-40E5-9AC1-5BE56B204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521" y="1802486"/>
            <a:ext cx="8406957" cy="448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32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149888-B93E-4090-A5C6-C1812100E2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1322" y="1675843"/>
            <a:ext cx="10515600" cy="4859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Related Work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Method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Experiment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endParaRPr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8CF13F-C129-4929-88BA-272FB13F8E85}"/>
              </a:ext>
            </a:extLst>
          </p:cNvPr>
          <p:cNvSpPr txBox="1"/>
          <p:nvPr/>
        </p:nvSpPr>
        <p:spPr>
          <a:xfrm>
            <a:off x="793423" y="791852"/>
            <a:ext cx="10605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ea typeface="华康俪金黑W8(P)" panose="020B0800000000000000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44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63026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22E4B3-515E-40AE-B47E-1D1080F69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576" y="1262719"/>
            <a:ext cx="3736848" cy="559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7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F30E768F-CC72-4FDD-AA70-62FA0F14D061}"/>
              </a:ext>
            </a:extLst>
          </p:cNvPr>
          <p:cNvSpPr/>
          <p:nvPr/>
        </p:nvSpPr>
        <p:spPr>
          <a:xfrm>
            <a:off x="2417207" y="2241041"/>
            <a:ext cx="1893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given an input</a:t>
            </a:r>
            <a:r>
              <a:rPr lang="zh-CN" altLang="en-US" dirty="0"/>
              <a:t>：</a:t>
            </a: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59EEF0E-F17A-4B0F-9FC7-67C2B68C9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05" y="2201154"/>
            <a:ext cx="2834982" cy="44910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CBC915E-1BF2-4112-94A0-F4553E35BC13}"/>
              </a:ext>
            </a:extLst>
          </p:cNvPr>
          <p:cNvSpPr/>
          <p:nvPr/>
        </p:nvSpPr>
        <p:spPr>
          <a:xfrm>
            <a:off x="1243772" y="2778589"/>
            <a:ext cx="3283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generate a multi-sentence text: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8EA684C-9F6E-44AD-BC2E-C79BDCCD0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205" y="2760915"/>
            <a:ext cx="2477384" cy="398536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FBF2829-FE03-4D3C-BF27-3E162F03AA20}"/>
              </a:ext>
            </a:extLst>
          </p:cNvPr>
          <p:cNvSpPr/>
          <p:nvPr/>
        </p:nvSpPr>
        <p:spPr>
          <a:xfrm>
            <a:off x="706900" y="1431830"/>
            <a:ext cx="1814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Task Definition: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DC49905-07D4-4F4E-A800-CA7CEC2888F3}"/>
                  </a:ext>
                </a:extLst>
              </p:cNvPr>
              <p:cNvSpPr/>
              <p:nvPr/>
            </p:nvSpPr>
            <p:spPr>
              <a:xfrm>
                <a:off x="2521820" y="3265194"/>
                <a:ext cx="24518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 is a token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8DC49905-07D4-4F4E-A800-CA7CEC2888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1820" y="3265194"/>
                <a:ext cx="2451890" cy="369332"/>
              </a:xfrm>
              <a:prstGeom prst="rect">
                <a:avLst/>
              </a:prstGeom>
              <a:blipFill>
                <a:blip r:embed="rId6"/>
                <a:stretch>
                  <a:fillRect l="-2239" t="-10000" r="-149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92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918E652-9246-41B8-A506-65F4F5DF5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551" y="1472329"/>
            <a:ext cx="10216896" cy="492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071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C894FE-4E71-45E9-A1EF-177805B28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92" y="1413013"/>
            <a:ext cx="4844638" cy="233378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2BC2F0A-FD0C-424F-9EE6-4C22BCB59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112" y="2368296"/>
            <a:ext cx="3591796" cy="147411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B915E02-5F60-4EBA-810D-82E39C7482AF}"/>
              </a:ext>
            </a:extLst>
          </p:cNvPr>
          <p:cNvSpPr/>
          <p:nvPr/>
        </p:nvSpPr>
        <p:spPr>
          <a:xfrm>
            <a:off x="7249703" y="1625964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Task 1: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3CBDFCE-C496-4BBB-B9D0-A5EC48249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880" y="3906843"/>
            <a:ext cx="4280154" cy="279487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4A7D835-A3BF-446D-9F83-2BC296C405BF}"/>
              </a:ext>
            </a:extLst>
          </p:cNvPr>
          <p:cNvSpPr/>
          <p:nvPr/>
        </p:nvSpPr>
        <p:spPr>
          <a:xfrm>
            <a:off x="6144768" y="505527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600" dirty="0"/>
              <a:t>BART: denoising sequence-to-sequence pretraining for natural language generation, translation, and comprehension (ACL 2020)</a:t>
            </a:r>
            <a:endParaRPr lang="zh-CN" altLang="en-US" sz="1600" dirty="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87E2DE57-9F04-4ADA-A63F-101158DA7669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175506" y="5347667"/>
            <a:ext cx="9692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837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918E652-9246-41B8-A506-65F4F5DF5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2964"/>
            <a:ext cx="6503857" cy="31362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40AE3E-4301-4FE0-9886-6111993C1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857" y="1911941"/>
            <a:ext cx="5392600" cy="19964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5811271-1360-4C2B-8BB8-98DB80DAF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3857" y="3908438"/>
            <a:ext cx="1151920" cy="36861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45188E7-27DF-4423-80DB-F31EFF91A249}"/>
              </a:ext>
            </a:extLst>
          </p:cNvPr>
          <p:cNvSpPr/>
          <p:nvPr/>
        </p:nvSpPr>
        <p:spPr>
          <a:xfrm>
            <a:off x="200527" y="4564034"/>
            <a:ext cx="65038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Sentence-bert: Sentence embeddings using Siamese bert-networks. (EMNLP 2019)</a:t>
            </a:r>
            <a:endParaRPr lang="zh-CN" altLang="en-US" sz="14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B833D98-A8FD-4FEF-8FC3-3D8F46380910}"/>
              </a:ext>
            </a:extLst>
          </p:cNvPr>
          <p:cNvSpPr/>
          <p:nvPr/>
        </p:nvSpPr>
        <p:spPr>
          <a:xfrm>
            <a:off x="7060949" y="4502479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Sentence-</a:t>
            </a:r>
            <a:r>
              <a:rPr lang="en-US" altLang="zh-CN" sz="1600" dirty="0" err="1"/>
              <a:t>bert</a:t>
            </a:r>
            <a:r>
              <a:rPr lang="en-US" altLang="zh-CN" dirty="0"/>
              <a:t> 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0064BEB3-268B-4337-87C9-D12305BB8619}"/>
              </a:ext>
            </a:extLst>
          </p:cNvPr>
          <p:cNvCxnSpPr/>
          <p:nvPr/>
        </p:nvCxnSpPr>
        <p:spPr>
          <a:xfrm>
            <a:off x="8574505" y="4687145"/>
            <a:ext cx="5374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AE3FAC3-95C4-42C5-ACE8-2D2831BDE8EB}"/>
                  </a:ext>
                </a:extLst>
              </p:cNvPr>
              <p:cNvSpPr/>
              <p:nvPr/>
            </p:nvSpPr>
            <p:spPr>
              <a:xfrm>
                <a:off x="9111915" y="4502479"/>
                <a:ext cx="2433102" cy="358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sz="1600" dirty="0"/>
                  <a:t> is the golden similarity</a:t>
                </a:r>
                <a:endParaRPr lang="zh-CN" altLang="en-US" sz="1600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AE3FAC3-95C4-42C5-ACE8-2D2831BDE8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1915" y="4502479"/>
                <a:ext cx="2433102" cy="358368"/>
              </a:xfrm>
              <a:prstGeom prst="rect">
                <a:avLst/>
              </a:prstGeom>
              <a:blipFill>
                <a:blip r:embed="rId6"/>
                <a:stretch>
                  <a:fillRect t="-3448" b="-189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46D65B1-6604-4E8C-ABC9-DCAA0ADE237A}"/>
                  </a:ext>
                </a:extLst>
              </p:cNvPr>
              <p:cNvSpPr/>
              <p:nvPr/>
            </p:nvSpPr>
            <p:spPr>
              <a:xfrm>
                <a:off x="7655777" y="1173994"/>
                <a:ext cx="8899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Task</m:t>
                    </m:r>
                  </m:oMath>
                </a14:m>
                <a:r>
                  <a:rPr lang="en-US" altLang="zh-CN" dirty="0"/>
                  <a:t> 2:</a:t>
                </a:r>
                <a:endParaRPr lang="zh-CN" altLang="en-US" dirty="0"/>
              </a:p>
            </p:txBody>
          </p:sp>
        </mc:Choice>
        <mc:Fallback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446D65B1-6604-4E8C-ABC9-DCAA0ADE23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777" y="1173994"/>
                <a:ext cx="889987" cy="369332"/>
              </a:xfrm>
              <a:prstGeom prst="rect">
                <a:avLst/>
              </a:prstGeom>
              <a:blipFill>
                <a:blip r:embed="rId7"/>
                <a:stretch>
                  <a:fillRect t="-10000" r="-411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A35A2561-F3D3-49C5-9E95-79942B7265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6100" y="4992624"/>
            <a:ext cx="1955235" cy="167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4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C894FE-4E71-45E9-A1EF-177805B28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90" y="1413013"/>
            <a:ext cx="6504996" cy="313361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138B300-1693-45CE-A18D-7284FBB139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186" y="2085230"/>
            <a:ext cx="5059889" cy="246139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58207DE3-DE45-4FA8-8D16-B1F86254A007}"/>
              </a:ext>
            </a:extLst>
          </p:cNvPr>
          <p:cNvSpPr/>
          <p:nvPr/>
        </p:nvSpPr>
        <p:spPr>
          <a:xfrm>
            <a:off x="6837192" y="1379790"/>
            <a:ext cx="859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Task 3: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9900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C894FE-4E71-45E9-A1EF-177805B28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" y="1413012"/>
            <a:ext cx="6504996" cy="31336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CF6FB5-A49E-4F4A-A060-68EEA2EC6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094" y="1620252"/>
            <a:ext cx="5294623" cy="224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99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14574</TotalTime>
  <Words>149</Words>
  <Application>Microsoft Office PowerPoint</Application>
  <PresentationFormat>宽屏</PresentationFormat>
  <Paragraphs>56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6" baseType="lpstr">
      <vt:lpstr>等线</vt:lpstr>
      <vt:lpstr>华康俪金黑W8(P)</vt:lpstr>
      <vt:lpstr>宋体</vt:lpstr>
      <vt:lpstr>Arial</vt:lpstr>
      <vt:lpstr>Bahnschrift Condensed</vt:lpstr>
      <vt:lpstr>Cambria Math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PowerPoint 演示文稿</vt:lpstr>
      <vt:lpstr>Method</vt:lpstr>
      <vt:lpstr>Method</vt:lpstr>
      <vt:lpstr>Method</vt:lpstr>
      <vt:lpstr>Method</vt:lpstr>
      <vt:lpstr>Method</vt:lpstr>
      <vt:lpstr>Dataset</vt:lpstr>
      <vt:lpstr>Experiment</vt:lpstr>
      <vt:lpstr>Experiment</vt:lpstr>
      <vt:lpstr>Experiment</vt:lpstr>
      <vt:lpstr>Experiment</vt:lpstr>
      <vt:lpstr>Experiment</vt:lpstr>
      <vt:lpstr>Experiment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peng zhanwang</cp:lastModifiedBy>
  <cp:revision>687</cp:revision>
  <dcterms:created xsi:type="dcterms:W3CDTF">2017-04-22T07:59:29Z</dcterms:created>
  <dcterms:modified xsi:type="dcterms:W3CDTF">2021-05-30T13:18:36Z</dcterms:modified>
</cp:coreProperties>
</file>